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4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24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9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27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52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4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4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4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0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CDA2-8491-4EC1-A0C1-927C533A2CF9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75E2-8CC9-4B60-99EE-5B2B58197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68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07449" y="13045"/>
            <a:ext cx="42897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2019-2020 Homework Timetable</a:t>
            </a:r>
            <a:endParaRPr lang="en-US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342" y="474710"/>
            <a:ext cx="8956593" cy="617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Drace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COLE</dc:creator>
  <cp:lastModifiedBy>Hannah COLE</cp:lastModifiedBy>
  <cp:revision>2</cp:revision>
  <dcterms:created xsi:type="dcterms:W3CDTF">2019-09-11T13:21:03Z</dcterms:created>
  <dcterms:modified xsi:type="dcterms:W3CDTF">2019-09-12T14:35:30Z</dcterms:modified>
</cp:coreProperties>
</file>